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83" r:id="rId2"/>
    <p:sldId id="1003" r:id="rId3"/>
    <p:sldId id="544" r:id="rId4"/>
    <p:sldId id="1334" r:id="rId5"/>
    <p:sldId id="553" r:id="rId6"/>
    <p:sldId id="554" r:id="rId7"/>
    <p:sldId id="546" r:id="rId8"/>
    <p:sldId id="55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9051"/>
    <a:srgbClr val="CDE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5"/>
    <p:restoredTop sz="85068"/>
  </p:normalViewPr>
  <p:slideViewPr>
    <p:cSldViewPr snapToGrid="0" snapToObjects="1">
      <p:cViewPr varScale="1">
        <p:scale>
          <a:sx n="107" d="100"/>
          <a:sy n="107" d="100"/>
        </p:scale>
        <p:origin x="1216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0ED0A-8BFD-D54B-9A28-EFBE87F016A4}" type="datetimeFigureOut">
              <a:rPr lang="en-US" smtClean="0"/>
              <a:t>7/26/25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718C1-BCA2-CC44-A0A9-96C5595E6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5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2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2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3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7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7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9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0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4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0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3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383D2-16C1-A947-8B3E-9A1423855515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6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sv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969" y="2548689"/>
            <a:ext cx="10603523" cy="1084431"/>
          </a:xfrm>
        </p:spPr>
        <p:txBody>
          <a:bodyPr>
            <a:noAutofit/>
          </a:bodyPr>
          <a:lstStyle/>
          <a:p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Data Standards and Data Fields</a:t>
            </a:r>
            <a:br>
              <a:rPr lang="en-US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38036"/>
          <a:stretch/>
        </p:blipFill>
        <p:spPr>
          <a:xfrm>
            <a:off x="0" y="0"/>
            <a:ext cx="12192000" cy="1668162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81" y="5638800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29089" y="4401558"/>
            <a:ext cx="3947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Pam Soltis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</a:rPr>
              <a:t>University of Florida</a:t>
            </a:r>
          </a:p>
        </p:txBody>
      </p:sp>
      <p:pic>
        <p:nvPicPr>
          <p:cNvPr id="10" name="Picture 9" descr="head.gif">
            <a:extLst>
              <a:ext uri="{FF2B5EF4-FFF2-40B4-BE49-F238E27FC236}">
                <a16:creationId xmlns:a16="http://schemas.microsoft.com/office/drawing/2014/main" id="{5D498141-9B41-DE4E-A0CC-582A2FDE03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" t="7500" r="81158"/>
          <a:stretch/>
        </p:blipFill>
        <p:spPr bwMode="auto">
          <a:xfrm>
            <a:off x="7476839" y="5599391"/>
            <a:ext cx="1185688" cy="122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A9C-9AD6-7D47-9786-A7CB51B2D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912" y="4763171"/>
            <a:ext cx="3558381" cy="652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215981-E6DB-C840-9AF4-94FB69E86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07" y="4592911"/>
            <a:ext cx="2483157" cy="8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139652a1-sized.jpg">
            <a:extLst>
              <a:ext uri="{FF2B5EF4-FFF2-40B4-BE49-F238E27FC236}">
                <a16:creationId xmlns:a16="http://schemas.microsoft.com/office/drawing/2014/main" id="{BCC2EA5F-29FE-2542-B0EF-01E26BF26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7" y="1359460"/>
            <a:ext cx="2205445" cy="3178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E23FBD-0B3D-9249-8D5B-7A28EE89F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96" b="77477"/>
          <a:stretch/>
        </p:blipFill>
        <p:spPr>
          <a:xfrm>
            <a:off x="3019026" y="1362828"/>
            <a:ext cx="3176122" cy="708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F3DA5-5A10-5C42-A798-3293AECAA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96"/>
          <a:stretch/>
        </p:blipFill>
        <p:spPr>
          <a:xfrm>
            <a:off x="2768916" y="3864716"/>
            <a:ext cx="3426232" cy="638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2C67F8-49F1-434C-B336-FADEDCDE0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790" y="1416291"/>
            <a:ext cx="2843213" cy="5169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C8A8DD-8237-1643-9D66-DB0BB9737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2659" y="2011178"/>
            <a:ext cx="2986555" cy="7978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C75707-1C58-A84D-B109-8BAA1989BB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22" b="9285"/>
          <a:stretch/>
        </p:blipFill>
        <p:spPr>
          <a:xfrm>
            <a:off x="8293377" y="2809005"/>
            <a:ext cx="2484818" cy="8879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4A5672-F8AC-0442-9962-C15BFF25B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6127" y="4785090"/>
            <a:ext cx="3498541" cy="8917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9DF69F-D822-0B4A-AC2A-05F5F42441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9" y="3826976"/>
            <a:ext cx="1857375" cy="8858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304E5B13-B448-6445-8CC8-37ABC7C1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8201866" cy="994172"/>
          </a:xfrm>
        </p:spPr>
        <p:txBody>
          <a:bodyPr/>
          <a:lstStyle/>
          <a:p>
            <a:pPr>
              <a:tabLst>
                <a:tab pos="341710" algn="l"/>
              </a:tabLst>
            </a:pPr>
            <a:r>
              <a:rPr lang="en-US" dirty="0">
                <a:solidFill>
                  <a:schemeClr val="bg1"/>
                </a:solidFill>
                <a:latin typeface="+mn-lt"/>
              </a:rPr>
              <a:t>	Repositories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CF957C-14E4-9E43-879F-F38BA8D326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0901" y="4479982"/>
            <a:ext cx="1830197" cy="2261570"/>
          </a:xfrm>
          <a:prstGeom prst="rect">
            <a:avLst/>
          </a:prstGeom>
        </p:spPr>
      </p:pic>
      <p:pic>
        <p:nvPicPr>
          <p:cNvPr id="19" name="Picture 6" descr="https://www.idigbio.org/wiki/_media/idigbio_logo_rgb.png">
            <a:extLst>
              <a:ext uri="{FF2B5EF4-FFF2-40B4-BE49-F238E27FC236}">
                <a16:creationId xmlns:a16="http://schemas.microsoft.com/office/drawing/2014/main" id="{14C6746A-F139-9B49-823A-B21DEAF3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45" y="4750998"/>
            <a:ext cx="2660561" cy="8220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139DF-9A3F-6D41-B615-2632D44BF5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000" y="5778985"/>
            <a:ext cx="3101872" cy="90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4825AB-C316-4040-AF0B-58AD5B4796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45820" y="5657430"/>
            <a:ext cx="3015443" cy="11470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600EE0-F485-77F1-5DDB-610EFD160BD9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Repositories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605F1-F0B3-252D-BD76-44C1E1020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3" t="69375" r="39595"/>
          <a:stretch/>
        </p:blipFill>
        <p:spPr>
          <a:xfrm>
            <a:off x="3913772" y="2107020"/>
            <a:ext cx="3925431" cy="18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18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73C379-8FC6-A340-AD3F-B8EB249F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8201866" cy="994172"/>
          </a:xfrm>
        </p:spPr>
        <p:txBody>
          <a:bodyPr/>
          <a:lstStyle/>
          <a:p>
            <a:pPr>
              <a:tabLst>
                <a:tab pos="341710" algn="l"/>
              </a:tabLst>
            </a:pPr>
            <a:r>
              <a:rPr lang="en-US" dirty="0">
                <a:solidFill>
                  <a:schemeClr val="bg1"/>
                </a:solidFill>
                <a:latin typeface="+mn-lt"/>
              </a:rPr>
              <a:t>	Standards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E49F72-99B8-A747-B4AC-785166AC2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881" y="1392951"/>
            <a:ext cx="5146608" cy="5375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401DCD-5779-9AFE-8710-D2E936B7ED9A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</a:t>
            </a:r>
          </a:p>
        </p:txBody>
      </p:sp>
    </p:spTree>
    <p:extLst>
      <p:ext uri="{BB962C8B-B14F-4D97-AF65-F5344CB8AC3E}">
        <p14:creationId xmlns:p14="http://schemas.microsoft.com/office/powerpoint/2010/main" val="3153551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73C379-8FC6-A340-AD3F-B8EB249F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8201866" cy="994172"/>
          </a:xfrm>
        </p:spPr>
        <p:txBody>
          <a:bodyPr/>
          <a:lstStyle/>
          <a:p>
            <a:pPr>
              <a:tabLst>
                <a:tab pos="341710" algn="l"/>
              </a:tabLst>
            </a:pPr>
            <a:r>
              <a:rPr lang="en-US" dirty="0">
                <a:solidFill>
                  <a:schemeClr val="bg1"/>
                </a:solidFill>
                <a:latin typeface="+mn-lt"/>
              </a:rPr>
              <a:t>	Standards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E49F72-99B8-A747-B4AC-785166AC2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881" y="1392951"/>
            <a:ext cx="5146608" cy="5375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401DCD-5779-9AFE-8710-D2E936B7ED9A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 – ‘Adapters’</a:t>
            </a:r>
          </a:p>
        </p:txBody>
      </p:sp>
    </p:spTree>
    <p:extLst>
      <p:ext uri="{BB962C8B-B14F-4D97-AF65-F5344CB8AC3E}">
        <p14:creationId xmlns:p14="http://schemas.microsoft.com/office/powerpoint/2010/main" val="314682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83CDE3-D415-EA43-B0B1-D05AEEE5F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580" y="1372517"/>
            <a:ext cx="8094840" cy="54854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B6B55B-4AA5-8C57-4C4E-D60C04423544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 – </a:t>
            </a:r>
            <a:r>
              <a:rPr lang="en-US" sz="4800" dirty="0" err="1">
                <a:solidFill>
                  <a:schemeClr val="bg1"/>
                </a:solidFill>
              </a:rPr>
              <a:t>tdwg.org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9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6430B-4812-4A46-8F3C-3DA9E27A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401" y="1286359"/>
            <a:ext cx="8207985" cy="5561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170D1C-0425-8975-2C73-4303113879B0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 – </a:t>
            </a:r>
            <a:r>
              <a:rPr lang="en-US" sz="4800" dirty="0" err="1">
                <a:solidFill>
                  <a:schemeClr val="bg1"/>
                </a:solidFill>
              </a:rPr>
              <a:t>tdwg.org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85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73C379-8FC6-A340-AD3F-B8EB249F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8201866" cy="994172"/>
          </a:xfrm>
        </p:spPr>
        <p:txBody>
          <a:bodyPr/>
          <a:lstStyle/>
          <a:p>
            <a:pPr>
              <a:tabLst>
                <a:tab pos="341710" algn="l"/>
              </a:tabLst>
            </a:pPr>
            <a:r>
              <a:rPr lang="en-US" dirty="0">
                <a:solidFill>
                  <a:schemeClr val="bg1"/>
                </a:solidFill>
                <a:latin typeface="+mn-lt"/>
              </a:rPr>
              <a:t>	Standards:  Darwin Core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C2B8D1-0891-A74F-8D9B-43EA441A3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330" y="1386238"/>
            <a:ext cx="3829879" cy="4351338"/>
          </a:xfrm>
        </p:spPr>
        <p:txBody>
          <a:bodyPr>
            <a:normAutofit/>
          </a:bodyPr>
          <a:lstStyle/>
          <a:p>
            <a:r>
              <a:rPr lang="en-US" sz="2800" dirty="0"/>
              <a:t>species name</a:t>
            </a:r>
          </a:p>
          <a:p>
            <a:r>
              <a:rPr lang="en-US" sz="2800" dirty="0"/>
              <a:t>collector name</a:t>
            </a:r>
          </a:p>
          <a:p>
            <a:r>
              <a:rPr lang="en-US" sz="2800" dirty="0"/>
              <a:t>date of collection</a:t>
            </a:r>
          </a:p>
          <a:p>
            <a:r>
              <a:rPr lang="en-US" sz="2800" dirty="0"/>
              <a:t>location of collection – country, state, county, latitude, longitude</a:t>
            </a:r>
          </a:p>
          <a:p>
            <a:r>
              <a:rPr lang="en-US" sz="2800" dirty="0"/>
              <a:t>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8C97A-CE1B-F940-8DD0-8941B7DC4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6" r="66957" b="36893"/>
          <a:stretch/>
        </p:blipFill>
        <p:spPr>
          <a:xfrm>
            <a:off x="1524000" y="1286359"/>
            <a:ext cx="4730072" cy="55398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19E2EB-EA9F-A909-6A20-CFFEE9919E3E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Standards:  Darwin Core</a:t>
            </a:r>
          </a:p>
        </p:txBody>
      </p:sp>
    </p:spTree>
    <p:extLst>
      <p:ext uri="{BB962C8B-B14F-4D97-AF65-F5344CB8AC3E}">
        <p14:creationId xmlns:p14="http://schemas.microsoft.com/office/powerpoint/2010/main" val="1048883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6948D-0688-6845-A498-444E2068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50" y="1406343"/>
            <a:ext cx="10622058" cy="53625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82964-848C-A6B0-71AA-58A3E263BA00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Standards:  Darwin Core</a:t>
            </a:r>
          </a:p>
        </p:txBody>
      </p:sp>
    </p:spTree>
    <p:extLst>
      <p:ext uri="{BB962C8B-B14F-4D97-AF65-F5344CB8AC3E}">
        <p14:creationId xmlns:p14="http://schemas.microsoft.com/office/powerpoint/2010/main" val="2867350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79</Words>
  <Application>Microsoft Macintosh PowerPoint</Application>
  <PresentationFormat>Widescreen</PresentationFormat>
  <Paragraphs>20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  Data Standards and Data Fields </vt:lpstr>
      <vt:lpstr> Repositories</vt:lpstr>
      <vt:lpstr> Standards</vt:lpstr>
      <vt:lpstr> Standards</vt:lpstr>
      <vt:lpstr>PowerPoint Presentation</vt:lpstr>
      <vt:lpstr>PowerPoint Presentation</vt:lpstr>
      <vt:lpstr> Standards:  Darwin Core </vt:lpstr>
      <vt:lpstr>PowerPoint Presentation</vt:lpstr>
    </vt:vector>
  </TitlesOfParts>
  <Company>University of Florida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and Climate Change</dc:title>
  <dc:creator>Pam Soltis</dc:creator>
  <cp:lastModifiedBy>Soltis,Pamela S</cp:lastModifiedBy>
  <cp:revision>234</cp:revision>
  <dcterms:created xsi:type="dcterms:W3CDTF">2014-07-02T03:39:48Z</dcterms:created>
  <dcterms:modified xsi:type="dcterms:W3CDTF">2025-07-27T06:42:28Z</dcterms:modified>
</cp:coreProperties>
</file>